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825625"/>
            <a:ext cx="1149502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param_grid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Calculating the number of null values in each column</a:t>
            </a:r>
          </a:p>
          <a:p>
            <a:r>
              <a:rPr lang="en-US" dirty="0"/>
              <a:t>Converting null value to the mean of that column</a:t>
            </a:r>
          </a:p>
          <a:p>
            <a:r>
              <a:rPr lang="en-US" dirty="0"/>
              <a:t>Reference </a:t>
            </a:r>
            <a:r>
              <a:rPr lang="en-US" dirty="0">
                <a:hlinkClick r:id="rId3"/>
              </a:rPr>
              <a:t>this notebook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1606</Words>
  <Application>Microsoft Office PowerPoint</Application>
  <PresentationFormat>Widescreen</PresentationFormat>
  <Paragraphs>270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201</cp:revision>
  <dcterms:created xsi:type="dcterms:W3CDTF">2021-04-29T18:58:34Z</dcterms:created>
  <dcterms:modified xsi:type="dcterms:W3CDTF">2023-07-29T01:45:03Z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